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9144000" cy="6858000" type="screen4x3"/>
  <p:notesSz cx="6858000" cy="9144000"/>
  <p:photoAlbum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03" autoAdjust="0"/>
  </p:normalViewPr>
  <p:slideViewPr>
    <p:cSldViewPr snapToGrid="0">
      <p:cViewPr varScale="1">
        <p:scale>
          <a:sx n="56" d="100"/>
          <a:sy n="56" d="100"/>
        </p:scale>
        <p:origin x="12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C0A33-9D23-471C-96D6-CECF8955FF4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05ADC0-C638-46AE-97C4-28DA7EC8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64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075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506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2135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15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7903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998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9851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9783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5568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868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68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7627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9458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405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9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5427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320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624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087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752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270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785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115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44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82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090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16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198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86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55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178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261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AFE71-97CC-4433-90FE-51662C25B73F}" type="datetimeFigureOut">
              <a:rPr lang="ko-KR" altLang="en-US" smtClean="0"/>
              <a:t>2016-05-02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424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1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74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986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1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09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2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31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3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59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4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720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5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70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6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03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7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2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8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255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9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9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2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48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2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83" y="1034337"/>
            <a:ext cx="8211847" cy="512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821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21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6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3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529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4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" y="0"/>
            <a:ext cx="9150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547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5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89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6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37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7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79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8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135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9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297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</TotalTime>
  <Words>21</Words>
  <Application>Microsoft Office PowerPoint</Application>
  <PresentationFormat>화면 슬라이드 쇼(4:3)</PresentationFormat>
  <Paragraphs>21</Paragraphs>
  <Slides>21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Joshua</dc:creator>
  <cp:lastModifiedBy>pu</cp:lastModifiedBy>
  <cp:revision>34</cp:revision>
  <dcterms:created xsi:type="dcterms:W3CDTF">2016-04-30T10:01:26Z</dcterms:created>
  <dcterms:modified xsi:type="dcterms:W3CDTF">2016-05-02T04:37:14Z</dcterms:modified>
</cp:coreProperties>
</file>

<file path=docProps/thumbnail.jpeg>
</file>